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69" r:id="rId5"/>
    <p:sldId id="275" r:id="rId6"/>
    <p:sldId id="274" r:id="rId7"/>
    <p:sldId id="270" r:id="rId8"/>
    <p:sldId id="271" r:id="rId9"/>
    <p:sldId id="276" r:id="rId10"/>
    <p:sldId id="278" r:id="rId11"/>
    <p:sldId id="277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AC0"/>
    <a:srgbClr val="F2DB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9565" autoAdjust="0"/>
  </p:normalViewPr>
  <p:slideViewPr>
    <p:cSldViewPr>
      <p:cViewPr>
        <p:scale>
          <a:sx n="71" d="100"/>
          <a:sy n="71" d="100"/>
        </p:scale>
        <p:origin x="-114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58862-B68E-4AAD-BB05-B3826E7F4F9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C11A7-A64E-4F07-8F91-C60A11881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C11A7-A64E-4F07-8F91-C60A118815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082285" cy="78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0"/>
            <a:ext cx="1504884" cy="84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1082285" cy="78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0"/>
            <a:ext cx="1504884" cy="84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1082285" cy="78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0"/>
            <a:ext cx="1504884" cy="84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24744" y="836712"/>
            <a:ext cx="8206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этап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Всероссийского смотра-конкурса дружин юных пожарных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«ЛУЧШАЯ ДРУЖИНА ЮНЫХ ПОЖАРНЫХ РОССИИ»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23528" y="1844824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cs typeface="Arial" pitchFamily="34" charset="0"/>
              </a:rPr>
              <a:t>ДРУЖИНА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cs typeface="Arial" pitchFamily="34" charset="0"/>
              </a:rPr>
              <a:t>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cs typeface="Arial" pitchFamily="34" charset="0"/>
              </a:rPr>
              <a:t>ЮНЫХ   ПОЖАРНЫХ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87624" y="2564904"/>
            <a:ext cx="69127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«Агенты – о1»</a:t>
            </a:r>
            <a:endParaRPr lang="ru-RU" sz="7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4221088"/>
            <a:ext cx="3909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Автор: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Костюрина Анастасия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Мельникова Ю.В.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7784" y="5301208"/>
            <a:ext cx="3814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«Нижнежуравская ООШ»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Константиновский район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581128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116" y="4581128"/>
            <a:ext cx="15048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115616" y="301879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Маршрут «Школа»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1715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323528" y="112474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 по контролю за противопожарным состоянием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здания школы и 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территории.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060848"/>
            <a:ext cx="6046474" cy="40324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581128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116" y="4581128"/>
            <a:ext cx="15048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115616" y="332656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Маршрут «Детский сад»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1715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251520" y="126876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Просветительская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организационная работа учащихся с   дошкольниками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подшефной дошкольной группы «Капитошка».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D:\ФОТО\ДЮП\декабрь 2017\15.12.17 - Спортивно-ролевая игра «Ловкие пожарные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132856"/>
            <a:ext cx="6204200" cy="385369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581128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116" y="4581128"/>
            <a:ext cx="15048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115616" y="332656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Маршрут «Микрорайон»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1715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251520" y="90872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членов ДЮП в микрорайоне с целью выявления нарушений пожарной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безопасности; подготовка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распространение среди населения памяток по выполнению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ППБ.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D:\ФОТО\ДЮП\2016-2017\февраль 2017\соц. акция\январь-февраль 2017 Социальная акция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060848"/>
            <a:ext cx="5485281" cy="441905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79912" y="0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95536" y="0"/>
            <a:ext cx="3168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Маршрут «Мой дом»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1196752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 пожарной безопасности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436096" y="0"/>
            <a:ext cx="3168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Маршрут «Поиск»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1196752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 по сбору материала по истории пожарной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охраны района, области.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8967" y="2348879"/>
            <a:ext cx="3181968" cy="396044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348880"/>
            <a:ext cx="3672408" cy="39115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79912" y="0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188640"/>
            <a:ext cx="3779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Маршрут «Ёлка»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908720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профилактике пожарной безопасности при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подготовке к новогодним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436096" y="0"/>
            <a:ext cx="3168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Маршрут «Тревога»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119675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тренировок, соревнований по пожарно-спасательным видам спорта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20888"/>
            <a:ext cx="3719384" cy="381089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 descr="D:\ФОТО\ДЮП\2014-2015\январь\Январь 2015, Минутки-безопасности по изучению правил пожарной безопасности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492896"/>
            <a:ext cx="4484094" cy="336317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581128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116" y="4581128"/>
            <a:ext cx="15048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115616" y="332656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Маршрут «Каникулы»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1715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251520" y="90872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Профилактическая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по пожарной безопасности с учащимися во время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каникул; в пришкольном оздоровительном лагере «Гравик».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132856"/>
            <a:ext cx="5919282" cy="38884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0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0"/>
            <a:ext cx="15048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259632" cy="8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24128" y="1268760"/>
            <a:ext cx="31683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сентября 2006 года на базе МБОУ «Нижнежуравская ООШ» действует дружина юных пожарных «Агенты-01», которая была организована для того, чтобы проводить разъяснительную, агитационно-массовую, профилактическую и воспитательную работу среди детей и подростков не только школы, но и микрорайона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 descr="I:\ДЮП 2012\ФОТО ДЮП\Фото01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340768"/>
            <a:ext cx="5410374" cy="4198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0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0"/>
            <a:ext cx="15048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259632" cy="8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980728"/>
            <a:ext cx="85689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момента создания дружиной руководили педагоги-организаторы Домницкая Л.И., Макарян М.В., а с 2012 г. и по настоящее время – Мельникова Юлия Викторовна.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" descr="M:\Мероприятия 2017 - 2018\ЛИДЕР\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132856"/>
            <a:ext cx="2743200" cy="2959224"/>
          </a:xfrm>
          <a:prstGeom prst="ellipse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772816"/>
            <a:ext cx="2657475" cy="32861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844824"/>
            <a:ext cx="2276906" cy="32076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251520" y="5085184"/>
            <a:ext cx="27580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Домницкая </a:t>
            </a:r>
          </a:p>
          <a:p>
            <a:pPr algn="ctr"/>
            <a:r>
              <a:rPr lang="ru-RU" sz="24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Людмила </a:t>
            </a:r>
          </a:p>
          <a:p>
            <a:pPr algn="ctr"/>
            <a:r>
              <a:rPr lang="ru-RU" sz="24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Ивановна</a:t>
            </a:r>
            <a:endParaRPr lang="ru-RU" sz="2400" b="1" cap="none" spc="0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5896" y="5085184"/>
            <a:ext cx="23762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Макарян</a:t>
            </a:r>
          </a:p>
          <a:p>
            <a:pPr algn="ctr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Марине </a:t>
            </a:r>
          </a:p>
          <a:p>
            <a:pPr algn="ctr"/>
            <a:r>
              <a:rPr lang="ru-RU" sz="24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Вазгеновна</a:t>
            </a:r>
            <a:endParaRPr lang="ru-RU" sz="2400" b="1" cap="none" spc="0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16216" y="5085184"/>
            <a:ext cx="2304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Мельникова</a:t>
            </a:r>
          </a:p>
          <a:p>
            <a:pPr algn="ctr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</a:p>
          <a:p>
            <a:pPr algn="ctr"/>
            <a:r>
              <a:rPr lang="ru-RU" sz="24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Викторовна</a:t>
            </a:r>
            <a:endParaRPr lang="ru-RU" sz="2400" b="1" cap="none" spc="0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0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0"/>
            <a:ext cx="15048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411760" y="0"/>
            <a:ext cx="41764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2017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Наш</a:t>
            </a:r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дружина 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72816"/>
            <a:ext cx="8748464" cy="409404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0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85184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085184"/>
            <a:ext cx="15048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79512" y="1052736"/>
            <a:ext cx="32403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Наш</a:t>
            </a:r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девиз</a:t>
            </a:r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1520" y="1910152"/>
            <a:ext cx="32403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Легче, чем пожар тушить,                нам его предупредить!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563888" y="1040176"/>
            <a:ext cx="5400600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бравые, бравые, бравые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зря зовемся все мы юные пожарные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 научимся тушить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 из дыма выносить,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вам с огнем рекомендуем не шутить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будем учиться пожары грозные,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грозные, грозные тушить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 нашей столице огню опасному не победить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Пускай огонь и дым кругом клубится, пускай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правила все только точно выполняй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Следить будем строго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на месте мы, ты так и знай</a:t>
            </a:r>
          </a:p>
          <a:p>
            <a:pPr algn="ctr"/>
            <a:r>
              <a:rPr lang="ru-RU" sz="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если вечером,  вечером, вечером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Огонь и дым ты вдруг увидишь незамеченным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панику не наводи, скорей пожарным позвони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ты помни телефон их 01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Припев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995936" y="188640"/>
            <a:ext cx="4464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Отрядная песня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0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0"/>
            <a:ext cx="15048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059832" y="404664"/>
            <a:ext cx="31683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Наш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флаг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700808"/>
            <a:ext cx="5276453" cy="388669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868144" y="1654642"/>
            <a:ext cx="30963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флага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флаг горит огнем в сердцах.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работы нашей символ.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Цвета на нём нам говорят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том, как действует отряд: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Зеленый - земля,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Синий - вода,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Красный - огонь,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землю спасем водой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огня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Дружина «Агенты-01»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страже всегда!!!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0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0"/>
            <a:ext cx="15048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411760" y="548680"/>
            <a:ext cx="42484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Наша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эмблема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1628800"/>
            <a:ext cx="4716016" cy="4032448"/>
            <a:chOff x="4427984" y="2132856"/>
            <a:chExt cx="4716016" cy="4032448"/>
          </a:xfrm>
        </p:grpSpPr>
        <p:pic>
          <p:nvPicPr>
            <p:cNvPr id="22" name="Рисунок 21" descr="C:\Users\Администратор\Desktop\008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8064" y="2132856"/>
              <a:ext cx="3312368" cy="339705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4427984" y="4653136"/>
              <a:ext cx="4716016" cy="1512168"/>
            </a:xfrm>
            <a:prstGeom prst="ellipseRibbon">
              <a:avLst>
                <a:gd name="adj1" fmla="val 28007"/>
                <a:gd name="adj2" fmla="val 50000"/>
                <a:gd name="adj3" fmla="val 12500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80112" y="5157192"/>
              <a:ext cx="2476500" cy="97155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Impact"/>
                </a:rPr>
                <a:t>"Агенты - 01"</a:t>
              </a:r>
              <a:endParaRPr lang="ru-RU" sz="3600" kern="10" spc="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endParaRPr>
            </a:p>
          </p:txBody>
        </p:sp>
      </p:grp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004048" y="1340768"/>
            <a:ext cx="38164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Описание эмблемы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Эмблема круглой формы – это символ дружбы и единения в дружине. В верхней части круга, на фоне чистого неба, надпись красного цвета «Дружина юных пожарных», а в нижней части – название дружины «Агенты-01».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Синее небо – это символ благополучия и покоя. Карта области голубого цвета – это наша Родина, где нет пожаров, она цветёт и дарит людям радость. В центре круга изображены юные пожарные – мальчик и девочка, символизирующие продолжение длинной и счастливой жизни.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0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62880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0"/>
            <a:ext cx="15048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340768"/>
            <a:ext cx="6287215" cy="49803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195736" y="260648"/>
            <a:ext cx="48245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Наш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видеоуголок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2996952"/>
            <a:ext cx="1319978" cy="9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3068960"/>
            <a:ext cx="1259632" cy="8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4365104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1019605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207572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03582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3995936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4956043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012160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6972267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 b="23342"/>
          <a:stretch>
            <a:fillRect/>
          </a:stretch>
        </p:blipFill>
        <p:spPr bwMode="auto">
          <a:xfrm>
            <a:off x="8065069" y="6237312"/>
            <a:ext cx="107893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0"/>
            <a:ext cx="15121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628800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0"/>
            <a:ext cx="150488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555776" y="0"/>
            <a:ext cx="42484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Уголок отряда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2996952"/>
            <a:ext cx="1319978" cy="9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3068960"/>
            <a:ext cx="1259632" cy="8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4365104"/>
            <a:ext cx="108228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836712"/>
            <a:ext cx="4756272" cy="54906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519</Words>
  <Application>Microsoft Office PowerPoint</Application>
  <PresentationFormat>Экран (4:3)</PresentationFormat>
  <Paragraphs>99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</cp:lastModifiedBy>
  <cp:revision>117</cp:revision>
  <dcterms:created xsi:type="dcterms:W3CDTF">2012-09-21T16:18:33Z</dcterms:created>
  <dcterms:modified xsi:type="dcterms:W3CDTF">2018-03-10T11:34:09Z</dcterms:modified>
</cp:coreProperties>
</file>